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4" r:id="rId3"/>
    <p:sldId id="265" r:id="rId4"/>
    <p:sldId id="266" r:id="rId5"/>
    <p:sldId id="267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69D1B9-1BAC-47CC-4CA9-1872EF23A7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B99A7D-8C91-C374-1841-DA1854F678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A7A0AF-4A2E-0B41-DA20-A8384777B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33FE-1CCF-4395-9AC7-48C62B44FD48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117996-BBA0-C7C0-D1D4-1DCCD49FF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D4C232-B677-DE58-643B-BC62F63F2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4B17F-BE6B-42D8-B524-2DB79DBC43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002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820C35-731D-D3AF-B65E-B9E07C623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FB546AD-F025-8753-2739-7249C5620A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2D6651-D856-F98A-B6AE-95FCB8FCE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33FE-1CCF-4395-9AC7-48C62B44FD48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A3CB57-8200-76B0-9161-C40D50418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040D6D-266D-8EAF-73EA-09F0F6BD2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4B17F-BE6B-42D8-B524-2DB79DBC43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0151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A69B2C6-7E67-9680-B3CD-FC8AA14F26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BDA1254-7874-828D-2D1B-E0729CBBEE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C2A8AB-228F-B34E-4B28-BE203E305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33FE-1CCF-4395-9AC7-48C62B44FD48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34633A-988B-8715-7A63-30D76A72F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0BEB9B-34E1-1F72-526B-AB58FAE62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4B17F-BE6B-42D8-B524-2DB79DBC43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04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E8F8BE-5013-8283-39A8-867A1F4BB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7C4FB9-9211-8B60-5F5F-D7C781918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560BD7-88CA-9F9E-4E35-FA2AAAC87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33FE-1CCF-4395-9AC7-48C62B44FD48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CD78AC-6101-CF70-3696-E8F669F8F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39EA03-702C-10ED-B981-215592B24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4B17F-BE6B-42D8-B524-2DB79DBC43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7105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4C5AA1-AA5C-CCF1-7DAE-DA872F7D3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FED680A-2D36-199E-FAC1-73A8B55C26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D2C67E-6D43-038D-91E1-A37E69108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33FE-1CCF-4395-9AC7-48C62B44FD48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71DEFF-87A7-3329-6CB1-836108602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E841E1-BBA9-64BE-00E4-05BB21F72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4B17F-BE6B-42D8-B524-2DB79DBC43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0817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E754FD-8FA7-728E-A744-29518CBC5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F68E66-4346-3425-C4C2-41FA28F360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D49EE97-6C1A-A377-5E2A-257469557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411CDB-299C-EB09-4C6F-87AEC8643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33FE-1CCF-4395-9AC7-48C62B44FD48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334499A-190F-E235-2FF1-B259581D8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3DE37D-C3F7-8DFB-4995-471DA52D9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4B17F-BE6B-42D8-B524-2DB79DBC43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1075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F4B7D0-7C85-FA72-6DDB-101E8D234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3A5546E-2739-4361-6C9B-56FFE047F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F03D768-EE56-BDAB-8FAF-C8EC3B8549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37AE218-84DC-B247-1447-175C7ADB85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10497B1-AFFF-2B9E-5048-F0F605FA92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5564CF2-C812-F367-94E8-CEE17F899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33FE-1CCF-4395-9AC7-48C62B44FD48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F2F4546-9D95-A827-B7F1-E25E40C8A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4B11986-B522-BC1F-185D-665F52307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4B17F-BE6B-42D8-B524-2DB79DBC43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5202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445967-88D4-3DEC-096D-57EE6F26F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B541F0D-BB2A-E468-0127-BBD260421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33FE-1CCF-4395-9AC7-48C62B44FD48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7DC046A-94BA-1680-0301-508E99ACE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2F4C257-3FBC-4F09-D489-FFAB361C9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4B17F-BE6B-42D8-B524-2DB79DBC43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9828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C667899-C261-E32F-98F7-D153EEBCC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33FE-1CCF-4395-9AC7-48C62B44FD48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DDB9B9-66B2-F48B-B796-A1553419E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9B3B95C-D09D-3E91-40C4-BB46761A7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4B17F-BE6B-42D8-B524-2DB79DBC43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116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8956A8-4502-9380-2660-499715F83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F903D3-8E2F-A2F3-DF44-B28F94AB2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6F7CC9E-871C-D006-24BA-159743453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81091CD-3C75-E6BC-61F5-1E754ED1E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33FE-1CCF-4395-9AC7-48C62B44FD48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2CEFFB-8530-D840-4C08-6119977C6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CDE495-E8CE-19CB-594A-14C7245B2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4B17F-BE6B-42D8-B524-2DB79DBC43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5806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BB9757-BFA4-FDE1-879A-13BF6475A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9D9AF23-69D0-2777-68C3-BEABA73181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6B5C569-2F24-1D8E-6CC8-154E1471B6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239A51-3FC5-DD44-E452-30B8D0914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33FE-1CCF-4395-9AC7-48C62B44FD48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A21556-0B3F-E59E-87B4-B0CB631EA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40F823-3736-549B-AC45-D1F245E5D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4B17F-BE6B-42D8-B524-2DB79DBC43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3111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E96D231-53DF-14CA-014A-D61DAE9A9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DBA571-CA61-EAF1-8666-467F91813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9D761E-D065-2E90-4A80-E48625564C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4233FE-1CCF-4395-9AC7-48C62B44FD48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A0ED65-30BA-4F9C-E44D-F35E04E2FB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06688C-23A0-93C6-BFB9-D867027EF7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D4B17F-BE6B-42D8-B524-2DB79DBC43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0312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3947105-6879-445D-B76B-D5EFC8256F29}"/>
              </a:ext>
            </a:extLst>
          </p:cNvPr>
          <p:cNvSpPr txBox="1"/>
          <p:nvPr/>
        </p:nvSpPr>
        <p:spPr>
          <a:xfrm>
            <a:off x="3579598" y="2060415"/>
            <a:ext cx="46649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THE명품고딕B_U" panose="02020603020101020101" pitchFamily="18" charset="-127"/>
                <a:ea typeface="THE명품고딕B_U" panose="02020603020101020101" pitchFamily="18" charset="-127"/>
              </a:rPr>
              <a:t>TF-IDF</a:t>
            </a:r>
            <a:r>
              <a:rPr lang="ko-KR" altLang="en-US" sz="3000" b="1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THE명품고딕B_U" panose="02020603020101020101" pitchFamily="18" charset="-127"/>
                <a:ea typeface="THE명품고딕B_U" panose="02020603020101020101" pitchFamily="18" charset="-127"/>
              </a:rPr>
              <a:t>를 활용한</a:t>
            </a:r>
            <a:endParaRPr lang="en-US" altLang="ko-KR" sz="3000" b="1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chemeClr val="bg1"/>
              </a:solidFill>
              <a:latin typeface="THE명품고딕B_U" panose="02020603020101020101" pitchFamily="18" charset="-127"/>
              <a:ea typeface="THE명품고딕B_U" panose="02020603020101020101" pitchFamily="18" charset="-127"/>
            </a:endParaRPr>
          </a:p>
          <a:p>
            <a:pPr algn="ctr"/>
            <a:r>
              <a:rPr lang="ko-KR" altLang="en-US" sz="3000" b="1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THE명품고딕B_U" panose="02020603020101020101" pitchFamily="18" charset="-127"/>
                <a:ea typeface="THE명품고딕B_U" panose="02020603020101020101" pitchFamily="18" charset="-127"/>
              </a:rPr>
              <a:t>사용자 취향 및 재료 기반</a:t>
            </a:r>
            <a:endParaRPr lang="en-US" altLang="ko-KR" sz="3000" b="1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chemeClr val="bg1"/>
              </a:solidFill>
              <a:latin typeface="THE명품고딕B_U" panose="02020603020101020101" pitchFamily="18" charset="-127"/>
              <a:ea typeface="THE명품고딕B_U" panose="02020603020101020101" pitchFamily="18" charset="-127"/>
            </a:endParaRPr>
          </a:p>
          <a:p>
            <a:pPr algn="ctr"/>
            <a:r>
              <a:rPr lang="ko-KR" altLang="en-US" sz="3000" b="1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THE명품고딕B_U" panose="02020603020101020101" pitchFamily="18" charset="-127"/>
                <a:ea typeface="THE명품고딕B_U" panose="02020603020101020101" pitchFamily="18" charset="-127"/>
              </a:rPr>
              <a:t>메뉴 추천 시스템</a:t>
            </a:r>
            <a:endParaRPr lang="en-US" altLang="ko-KR" sz="3000" b="1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chemeClr val="bg1"/>
              </a:solidFill>
              <a:latin typeface="THE명품고딕B_U" panose="02020603020101020101" pitchFamily="18" charset="-127"/>
              <a:ea typeface="THE명품고딕B_U" panose="02020603020101020101" pitchFamily="18" charset="-127"/>
            </a:endParaRPr>
          </a:p>
          <a:p>
            <a:pPr algn="ctr"/>
            <a:r>
              <a:rPr lang="ko-KR" altLang="en-US" sz="3000" b="1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THE명품고딕B_U" panose="02020603020101020101" pitchFamily="18" charset="-127"/>
                <a:ea typeface="THE명품고딕B_U" panose="02020603020101020101" pitchFamily="18" charset="-127"/>
              </a:rPr>
              <a:t>데모 비디오</a:t>
            </a:r>
            <a:endParaRPr lang="ko-KR" altLang="en-US" sz="30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chemeClr val="bg1"/>
              </a:solidFill>
              <a:latin typeface="THE명품고딕B_U" panose="02020603020101020101" pitchFamily="18" charset="-127"/>
              <a:ea typeface="THE명품고딕B_U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E316FB-EDEF-4544-BEAA-916AA4BA21A0}"/>
              </a:ext>
            </a:extLst>
          </p:cNvPr>
          <p:cNvSpPr txBox="1"/>
          <p:nvPr/>
        </p:nvSpPr>
        <p:spPr>
          <a:xfrm>
            <a:off x="4274458" y="4682183"/>
            <a:ext cx="3275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THE명품고딕R" panose="02020603020101020101" pitchFamily="18" charset="-127"/>
                <a:ea typeface="THE명품고딕R" panose="02020603020101020101" pitchFamily="18" charset="-127"/>
              </a:rPr>
              <a:t>산업경영공학과 </a:t>
            </a:r>
            <a:r>
              <a:rPr lang="en-US" altLang="ko-KR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THE명품고딕R" panose="02020603020101020101" pitchFamily="18" charset="-127"/>
                <a:ea typeface="THE명품고딕R" panose="02020603020101020101" pitchFamily="18" charset="-127"/>
              </a:rPr>
              <a:t>|</a:t>
            </a:r>
            <a:r>
              <a:rPr lang="ko-KR" altLang="en-US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THE명품고딕R" panose="02020603020101020101" pitchFamily="18" charset="-127"/>
                <a:ea typeface="THE명품고딕R" panose="02020603020101020101" pitchFamily="18" charset="-127"/>
              </a:rPr>
              <a:t> </a:t>
            </a:r>
            <a:r>
              <a:rPr lang="en-US" altLang="ko-KR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THE명품고딕R" panose="02020603020101020101" pitchFamily="18" charset="-127"/>
                <a:ea typeface="THE명품고딕R" panose="02020603020101020101" pitchFamily="18" charset="-127"/>
              </a:rPr>
              <a:t>2018100930 | </a:t>
            </a:r>
            <a:r>
              <a:rPr lang="ko-KR" altLang="en-US" sz="12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THE명품고딕R" panose="02020603020101020101" pitchFamily="18" charset="-127"/>
                <a:ea typeface="THE명품고딕R" panose="02020603020101020101" pitchFamily="18" charset="-127"/>
              </a:rPr>
              <a:t>전계범</a:t>
            </a:r>
            <a:endParaRPr lang="en-US" altLang="ko-KR" sz="12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chemeClr val="bg1"/>
              </a:solidFill>
              <a:latin typeface="THE명품고딕R" panose="02020603020101020101" pitchFamily="18" charset="-127"/>
              <a:ea typeface="THE명품고딕R" panose="02020603020101020101" pitchFamily="18" charset="-127"/>
            </a:endParaRPr>
          </a:p>
          <a:p>
            <a:pPr algn="r"/>
            <a:r>
              <a:rPr lang="ko-KR" altLang="en-US" sz="12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THE명품고딕R" panose="02020603020101020101" pitchFamily="18" charset="-127"/>
                <a:ea typeface="THE명품고딕R" panose="02020603020101020101" pitchFamily="18" charset="-127"/>
              </a:rPr>
              <a:t>산업격영공학과</a:t>
            </a:r>
            <a:r>
              <a:rPr lang="ko-KR" altLang="en-US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THE명품고딕R" panose="02020603020101020101" pitchFamily="18" charset="-127"/>
                <a:ea typeface="THE명품고딕R" panose="02020603020101020101" pitchFamily="18" charset="-127"/>
              </a:rPr>
              <a:t> </a:t>
            </a:r>
            <a:r>
              <a:rPr lang="en-US" altLang="ko-KR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THE명품고딕R" panose="02020603020101020101" pitchFamily="18" charset="-127"/>
                <a:ea typeface="THE명품고딕R" panose="02020603020101020101" pitchFamily="18" charset="-127"/>
              </a:rPr>
              <a:t>|</a:t>
            </a:r>
            <a:r>
              <a:rPr lang="ko-KR" altLang="en-US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THE명품고딕R" panose="02020603020101020101" pitchFamily="18" charset="-127"/>
                <a:ea typeface="THE명품고딕R" panose="02020603020101020101" pitchFamily="18" charset="-127"/>
              </a:rPr>
              <a:t> </a:t>
            </a:r>
            <a:r>
              <a:rPr lang="en-US" altLang="ko-KR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THE명품고딕R" panose="02020603020101020101" pitchFamily="18" charset="-127"/>
                <a:ea typeface="THE명품고딕R" panose="02020603020101020101" pitchFamily="18" charset="-127"/>
              </a:rPr>
              <a:t>2018100927 | </a:t>
            </a:r>
            <a:r>
              <a:rPr lang="ko-KR" altLang="en-US" sz="12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THE명품고딕R" panose="02020603020101020101" pitchFamily="18" charset="-127"/>
                <a:ea typeface="THE명품고딕R" panose="02020603020101020101" pitchFamily="18" charset="-127"/>
              </a:rPr>
              <a:t>이지석</a:t>
            </a:r>
            <a:endParaRPr lang="en-US" altLang="ko-KR" sz="12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chemeClr val="bg1"/>
              </a:solidFill>
              <a:latin typeface="THE명품고딕R" panose="02020603020101020101" pitchFamily="18" charset="-127"/>
              <a:ea typeface="THE명품고딕R" panose="02020603020101020101" pitchFamily="18" charset="-127"/>
            </a:endParaRPr>
          </a:p>
          <a:p>
            <a:pPr algn="r"/>
            <a:r>
              <a:rPr lang="ko-KR" altLang="en-US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THE명품고딕R" panose="02020603020101020101" pitchFamily="18" charset="-127"/>
                <a:ea typeface="THE명품고딕R" panose="02020603020101020101" pitchFamily="18" charset="-127"/>
              </a:rPr>
              <a:t>소프트웨어융합학과 </a:t>
            </a:r>
            <a:r>
              <a:rPr lang="en-US" altLang="ko-KR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THE명품고딕R" panose="02020603020101020101" pitchFamily="18" charset="-127"/>
                <a:ea typeface="THE명품고딕R" panose="02020603020101020101" pitchFamily="18" charset="-127"/>
              </a:rPr>
              <a:t>|</a:t>
            </a:r>
            <a:r>
              <a:rPr lang="ko-KR" altLang="en-US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THE명품고딕R" panose="02020603020101020101" pitchFamily="18" charset="-127"/>
                <a:ea typeface="THE명품고딕R" panose="02020603020101020101" pitchFamily="18" charset="-127"/>
              </a:rPr>
              <a:t> </a:t>
            </a:r>
            <a:r>
              <a:rPr lang="en-US" altLang="ko-KR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THE명품고딕R" panose="02020603020101020101" pitchFamily="18" charset="-127"/>
                <a:ea typeface="THE명품고딕R" panose="02020603020101020101" pitchFamily="18" charset="-127"/>
              </a:rPr>
              <a:t>2020105714 | </a:t>
            </a:r>
            <a:r>
              <a:rPr lang="ko-KR" altLang="en-US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THE명품고딕R" panose="02020603020101020101" pitchFamily="18" charset="-127"/>
                <a:ea typeface="THE명품고딕R" panose="02020603020101020101" pitchFamily="18" charset="-127"/>
              </a:rPr>
              <a:t>오유솔</a:t>
            </a:r>
            <a:endParaRPr lang="en-US" altLang="ko-KR" sz="12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chemeClr val="bg1"/>
              </a:solidFill>
              <a:latin typeface="THE명품고딕R" panose="02020603020101020101" pitchFamily="18" charset="-127"/>
              <a:ea typeface="THE명품고딕R" panose="02020603020101020101" pitchFamily="18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D4E950B-5E08-DB64-2F5F-B8927DD0D940}"/>
              </a:ext>
            </a:extLst>
          </p:cNvPr>
          <p:cNvGrpSpPr/>
          <p:nvPr/>
        </p:nvGrpSpPr>
        <p:grpSpPr>
          <a:xfrm>
            <a:off x="4468326" y="1529486"/>
            <a:ext cx="3275272" cy="309754"/>
            <a:chOff x="4337108" y="1548148"/>
            <a:chExt cx="3275272" cy="30975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A9521EC-3235-494C-93F6-585BC9C3B43E}"/>
                </a:ext>
              </a:extLst>
            </p:cNvPr>
            <p:cNvSpPr txBox="1"/>
            <p:nvPr/>
          </p:nvSpPr>
          <p:spPr>
            <a:xfrm>
              <a:off x="4339575" y="1548148"/>
              <a:ext cx="327280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050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solidFill>
                    <a:schemeClr val="bg1"/>
                  </a:solidFill>
                  <a:latin typeface="THE명품고딕M" panose="02020603020101020101" pitchFamily="18" charset="-127"/>
                  <a:ea typeface="THE명품고딕M" panose="02020603020101020101" pitchFamily="18" charset="-127"/>
                </a:rPr>
                <a:t>2022-2 DATA ANALYSIS CAPSTONE DESIGN</a:t>
              </a: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1D2D99A6-C3A5-455C-8184-43DACE6D4904}"/>
                </a:ext>
              </a:extLst>
            </p:cNvPr>
            <p:cNvGrpSpPr/>
            <p:nvPr/>
          </p:nvGrpSpPr>
          <p:grpSpPr>
            <a:xfrm>
              <a:off x="4337108" y="1769323"/>
              <a:ext cx="3275272" cy="88579"/>
              <a:chOff x="4337108" y="1769323"/>
              <a:chExt cx="3275272" cy="88579"/>
            </a:xfrm>
          </p:grpSpPr>
          <p:cxnSp>
            <p:nvCxnSpPr>
              <p:cNvPr id="5" name="직선 연결선 4">
                <a:extLst>
                  <a:ext uri="{FF2B5EF4-FFF2-40B4-BE49-F238E27FC236}">
                    <a16:creationId xmlns:a16="http://schemas.microsoft.com/office/drawing/2014/main" id="{F3920279-48F9-42E9-8322-AE444CC499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54FF5575-BD81-49D6-BF4F-81749C4C22BA}"/>
                  </a:ext>
                </a:extLst>
              </p:cNvPr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ko-KR" altLang="en-US" sz="2000" dirty="0">
                  <a:latin typeface="THE명품고딕B_U" panose="02020603020101020101" pitchFamily="18" charset="-127"/>
                  <a:ea typeface="THE명품고딕B_U" panose="02020603020101020101" pitchFamily="18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036B305E-0F6B-4B99-882A-37313EC9E4AE}"/>
                  </a:ext>
                </a:extLst>
              </p:cNvPr>
              <p:cNvSpPr/>
              <p:nvPr/>
            </p:nvSpPr>
            <p:spPr>
              <a:xfrm>
                <a:off x="6978669" y="1812183"/>
                <a:ext cx="633711" cy="457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ko-KR" altLang="en-US" sz="2000" dirty="0">
                  <a:latin typeface="THE명품고딕B_U" panose="02020603020101020101" pitchFamily="18" charset="-127"/>
                  <a:ea typeface="THE명품고딕B_U" panose="02020603020101020101" pitchFamily="18" charset="-127"/>
                </a:endParaRPr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C3B48DC9-B86A-7B28-734C-FB170033DA4C}"/>
              </a:ext>
            </a:extLst>
          </p:cNvPr>
          <p:cNvGrpSpPr/>
          <p:nvPr/>
        </p:nvGrpSpPr>
        <p:grpSpPr>
          <a:xfrm>
            <a:off x="4468326" y="3939862"/>
            <a:ext cx="3275272" cy="309754"/>
            <a:chOff x="4337108" y="1548148"/>
            <a:chExt cx="3275272" cy="30975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F4D1F83-75B4-1863-4D78-069AD66069AF}"/>
                </a:ext>
              </a:extLst>
            </p:cNvPr>
            <p:cNvSpPr txBox="1"/>
            <p:nvPr/>
          </p:nvSpPr>
          <p:spPr>
            <a:xfrm>
              <a:off x="4339575" y="1548148"/>
              <a:ext cx="327280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en-US" altLang="ko-KR" sz="1050" dirty="0">
                <a:ln>
                  <a:solidFill>
                    <a:schemeClr val="tx1">
                      <a:alpha val="10000"/>
                    </a:schemeClr>
                  </a:solidFill>
                </a:ln>
                <a:latin typeface="THE명품고딕M" panose="02020603020101020101" pitchFamily="18" charset="-127"/>
                <a:ea typeface="THE명품고딕M" panose="02020603020101020101" pitchFamily="18" charset="-127"/>
              </a:endParaRPr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BEAA7AF-8D9A-5C67-6F08-8586E83B26CB}"/>
                </a:ext>
              </a:extLst>
            </p:cNvPr>
            <p:cNvGrpSpPr/>
            <p:nvPr/>
          </p:nvGrpSpPr>
          <p:grpSpPr>
            <a:xfrm>
              <a:off x="4337108" y="1769323"/>
              <a:ext cx="3275272" cy="88579"/>
              <a:chOff x="4337108" y="1769323"/>
              <a:chExt cx="3275272" cy="88579"/>
            </a:xfrm>
          </p:grpSpPr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790F8CB1-12BD-AB8F-ECDC-A64AE4BD86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5057432F-08D8-36C9-2A5D-D80A32C8FA48}"/>
                  </a:ext>
                </a:extLst>
              </p:cNvPr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ko-KR" altLang="en-US" sz="2000" dirty="0">
                  <a:latin typeface="THE명품고딕B_U" panose="02020603020101020101" pitchFamily="18" charset="-127"/>
                  <a:ea typeface="THE명품고딕B_U" panose="02020603020101020101" pitchFamily="18" charset="-127"/>
                </a:endParaRP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A71FB742-13AA-586F-A099-D72D0C1D714B}"/>
                  </a:ext>
                </a:extLst>
              </p:cNvPr>
              <p:cNvSpPr/>
              <p:nvPr/>
            </p:nvSpPr>
            <p:spPr>
              <a:xfrm>
                <a:off x="6978669" y="1812183"/>
                <a:ext cx="633711" cy="457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ko-KR" altLang="en-US" sz="2000" dirty="0">
                  <a:latin typeface="THE명품고딕B_U" panose="02020603020101020101" pitchFamily="18" charset="-127"/>
                  <a:ea typeface="THE명품고딕B_U" panose="02020603020101020101" pitchFamily="18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27898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24"/>
    </mc:Choice>
    <mc:Fallback xmlns="">
      <p:transition spd="slow" advTm="10524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2358FFB3-D9FB-B8F2-E9D3-50A09E19F095}"/>
              </a:ext>
            </a:extLst>
          </p:cNvPr>
          <p:cNvSpPr/>
          <p:nvPr/>
        </p:nvSpPr>
        <p:spPr>
          <a:xfrm>
            <a:off x="4372217" y="2940318"/>
            <a:ext cx="2134947" cy="83075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ea typeface="THE명품고딕R" panose="02020603020101020101"/>
              </a:rPr>
              <a:t>2</a:t>
            </a:r>
            <a:r>
              <a:rPr lang="ko-KR" altLang="en-US" sz="2400" b="1" dirty="0">
                <a:ea typeface="THE명품고딕R" panose="02020603020101020101"/>
              </a:rPr>
              <a:t>차 필터링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D92AD02-5D5D-D98A-3B13-357DC461E8D8}"/>
              </a:ext>
            </a:extLst>
          </p:cNvPr>
          <p:cNvSpPr/>
          <p:nvPr/>
        </p:nvSpPr>
        <p:spPr>
          <a:xfrm>
            <a:off x="4372217" y="1633236"/>
            <a:ext cx="2134947" cy="83075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ea typeface="THE명품고딕R" panose="02020603020101020101"/>
              </a:rPr>
              <a:t>1</a:t>
            </a:r>
            <a:r>
              <a:rPr lang="ko-KR" altLang="en-US" sz="2400" b="1" dirty="0">
                <a:ea typeface="THE명품고딕R" panose="02020603020101020101"/>
              </a:rPr>
              <a:t>차 필터링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01014C51-2E12-3D8C-BBD3-E51C3080D2AE}"/>
              </a:ext>
            </a:extLst>
          </p:cNvPr>
          <p:cNvSpPr/>
          <p:nvPr/>
        </p:nvSpPr>
        <p:spPr>
          <a:xfrm>
            <a:off x="4372217" y="4247400"/>
            <a:ext cx="2134947" cy="83075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ea typeface="THE명품고딕R" panose="02020603020101020101"/>
              </a:rPr>
              <a:t>3</a:t>
            </a:r>
            <a:r>
              <a:rPr lang="ko-KR" altLang="en-US" sz="2400" b="1" dirty="0">
                <a:ea typeface="THE명품고딕R" panose="02020603020101020101"/>
              </a:rPr>
              <a:t>차 필터링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9EE30983-C913-AA77-E7E0-80A76FDA663A}"/>
              </a:ext>
            </a:extLst>
          </p:cNvPr>
          <p:cNvSpPr/>
          <p:nvPr/>
        </p:nvSpPr>
        <p:spPr>
          <a:xfrm>
            <a:off x="4372219" y="5554482"/>
            <a:ext cx="2134946" cy="83075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ea typeface="THE명품고딕R" panose="02020603020101020101"/>
              </a:rPr>
              <a:t>출력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29AF9D4F-0907-8527-42EF-CDAC5BF74827}"/>
              </a:ext>
            </a:extLst>
          </p:cNvPr>
          <p:cNvSpPr/>
          <p:nvPr/>
        </p:nvSpPr>
        <p:spPr>
          <a:xfrm>
            <a:off x="426720" y="1633236"/>
            <a:ext cx="3664989" cy="830753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ea typeface="THE명품고딕R" panose="02020603020101020101"/>
              </a:rPr>
              <a:t>선호하는 음식의 대분류 선택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7A17BECB-E07C-65AB-32F5-696286E04595}"/>
              </a:ext>
            </a:extLst>
          </p:cNvPr>
          <p:cNvSpPr/>
          <p:nvPr/>
        </p:nvSpPr>
        <p:spPr>
          <a:xfrm>
            <a:off x="426720" y="2940317"/>
            <a:ext cx="3664989" cy="830753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ea typeface="THE명품고딕R" panose="02020603020101020101"/>
              </a:rPr>
              <a:t>선택한 대분류의 대표 메뉴 선택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A6C0DCA-ECB7-90BA-968B-71E2EC66F747}"/>
              </a:ext>
            </a:extLst>
          </p:cNvPr>
          <p:cNvSpPr/>
          <p:nvPr/>
        </p:nvSpPr>
        <p:spPr>
          <a:xfrm>
            <a:off x="426720" y="4247398"/>
            <a:ext cx="3664989" cy="830753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ea typeface="THE명품고딕R" panose="02020603020101020101"/>
              </a:rPr>
              <a:t>사용하고자 하는 재료 입력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CB2E926F-86D2-292A-ED3F-7708BFCC231D}"/>
              </a:ext>
            </a:extLst>
          </p:cNvPr>
          <p:cNvSpPr/>
          <p:nvPr/>
        </p:nvSpPr>
        <p:spPr>
          <a:xfrm>
            <a:off x="6787672" y="1633235"/>
            <a:ext cx="4887091" cy="830753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ea typeface="THE명품고딕R" panose="02020603020101020101"/>
              </a:rPr>
              <a:t>음식의 </a:t>
            </a:r>
            <a:r>
              <a:rPr lang="ko-KR" altLang="en-US" sz="1600" u="sng" dirty="0">
                <a:solidFill>
                  <a:schemeClr val="tx1"/>
                </a:solidFill>
                <a:ea typeface="THE명품고딕R" panose="02020603020101020101"/>
              </a:rPr>
              <a:t>대분류를 기준으로</a:t>
            </a:r>
            <a:r>
              <a:rPr lang="en-US" altLang="ko-KR" sz="1600" u="sng" dirty="0">
                <a:solidFill>
                  <a:schemeClr val="tx1"/>
                </a:solidFill>
                <a:ea typeface="THE명품고딕R" panose="02020603020101020101"/>
              </a:rPr>
              <a:t> </a:t>
            </a:r>
            <a:r>
              <a:rPr lang="ko-KR" altLang="en-US" sz="1600" u="sng" dirty="0">
                <a:solidFill>
                  <a:schemeClr val="tx1"/>
                </a:solidFill>
                <a:ea typeface="THE명품고딕R" panose="02020603020101020101"/>
              </a:rPr>
              <a:t>메뉴 </a:t>
            </a:r>
            <a:r>
              <a:rPr lang="en-US" altLang="ko-KR" sz="1600" b="1" u="sng" dirty="0">
                <a:solidFill>
                  <a:schemeClr val="tx1"/>
                </a:solidFill>
                <a:ea typeface="THE명품고딕R" panose="02020603020101020101"/>
              </a:rPr>
              <a:t>1</a:t>
            </a:r>
            <a:r>
              <a:rPr lang="ko-KR" altLang="en-US" sz="1600" b="1" u="sng" dirty="0">
                <a:solidFill>
                  <a:schemeClr val="tx1"/>
                </a:solidFill>
                <a:ea typeface="THE명품고딕R" panose="02020603020101020101"/>
              </a:rPr>
              <a:t>차 선별 </a:t>
            </a:r>
            <a:endParaRPr lang="en-US" altLang="ko-KR" sz="1600" b="1" u="sng" dirty="0">
              <a:solidFill>
                <a:schemeClr val="tx1"/>
              </a:solidFill>
              <a:ea typeface="THE명품고딕R" panose="02020603020101020101"/>
            </a:endParaRPr>
          </a:p>
          <a:p>
            <a:pPr algn="ctr"/>
            <a:r>
              <a:rPr lang="en-US" altLang="ko-KR" sz="1600" dirty="0">
                <a:solidFill>
                  <a:schemeClr val="tx1"/>
                </a:solidFill>
                <a:ea typeface="THE명품고딕R" panose="02020603020101020101"/>
              </a:rPr>
              <a:t>(</a:t>
            </a:r>
            <a:r>
              <a:rPr lang="ko-KR" altLang="en-US" sz="1600" dirty="0">
                <a:solidFill>
                  <a:schemeClr val="tx1"/>
                </a:solidFill>
                <a:ea typeface="THE명품고딕R" panose="02020603020101020101"/>
              </a:rPr>
              <a:t>사용자 취향 기반 필터링</a:t>
            </a:r>
            <a:r>
              <a:rPr lang="en-US" altLang="ko-KR" sz="1600" dirty="0">
                <a:solidFill>
                  <a:schemeClr val="tx1"/>
                </a:solidFill>
                <a:ea typeface="THE명품고딕R" panose="02020603020101020101"/>
              </a:rPr>
              <a:t>)</a:t>
            </a:r>
            <a:endParaRPr lang="ko-KR" altLang="en-US" sz="1600" dirty="0">
              <a:solidFill>
                <a:schemeClr val="tx1"/>
              </a:solidFill>
              <a:ea typeface="THE명품고딕R" panose="02020603020101020101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3F32112F-A0A5-19BB-2C5B-9905CACA60A9}"/>
              </a:ext>
            </a:extLst>
          </p:cNvPr>
          <p:cNvSpPr/>
          <p:nvPr/>
        </p:nvSpPr>
        <p:spPr>
          <a:xfrm>
            <a:off x="6787673" y="2940316"/>
            <a:ext cx="4887090" cy="830753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ea typeface="THE명품고딕R" panose="02020603020101020101"/>
              </a:rPr>
              <a:t>1</a:t>
            </a:r>
            <a:r>
              <a:rPr lang="ko-KR" altLang="en-US" sz="1600" dirty="0">
                <a:solidFill>
                  <a:schemeClr val="tx1"/>
                </a:solidFill>
                <a:ea typeface="THE명품고딕R" panose="02020603020101020101"/>
              </a:rPr>
              <a:t>차 필터링 된 메뉴들 중</a:t>
            </a:r>
            <a:r>
              <a:rPr lang="en-US" altLang="ko-KR" sz="1600" dirty="0">
                <a:solidFill>
                  <a:schemeClr val="tx1"/>
                </a:solidFill>
                <a:ea typeface="THE명품고딕R" panose="02020603020101020101"/>
              </a:rPr>
              <a:t>,</a:t>
            </a:r>
            <a:r>
              <a:rPr lang="ko-KR" altLang="en-US" sz="1600" dirty="0">
                <a:solidFill>
                  <a:schemeClr val="tx1"/>
                </a:solidFill>
                <a:ea typeface="THE명품고딕R" panose="02020603020101020101"/>
              </a:rPr>
              <a:t>사용자가 선택한 </a:t>
            </a:r>
            <a:endParaRPr lang="en-US" altLang="ko-KR" sz="1600" dirty="0">
              <a:solidFill>
                <a:schemeClr val="tx1"/>
              </a:solidFill>
              <a:ea typeface="THE명품고딕R" panose="02020603020101020101"/>
            </a:endParaRPr>
          </a:p>
          <a:p>
            <a:pPr algn="ctr"/>
            <a:r>
              <a:rPr lang="ko-KR" altLang="en-US" sz="1600" u="sng" dirty="0">
                <a:solidFill>
                  <a:schemeClr val="tx1"/>
                </a:solidFill>
                <a:ea typeface="THE명품고딕R" panose="02020603020101020101"/>
              </a:rPr>
              <a:t>대표메뉴들과 유사한 메뉴</a:t>
            </a:r>
            <a:r>
              <a:rPr lang="ko-KR" altLang="en-US" sz="1600" b="1" u="sng" dirty="0">
                <a:solidFill>
                  <a:schemeClr val="tx1"/>
                </a:solidFill>
                <a:ea typeface="THE명품고딕R" panose="02020603020101020101"/>
              </a:rPr>
              <a:t> </a:t>
            </a:r>
            <a:r>
              <a:rPr lang="en-US" altLang="ko-KR" sz="1600" b="1" u="sng" dirty="0">
                <a:solidFill>
                  <a:schemeClr val="tx1"/>
                </a:solidFill>
                <a:ea typeface="THE명품고딕R" panose="02020603020101020101"/>
              </a:rPr>
              <a:t>2</a:t>
            </a:r>
            <a:r>
              <a:rPr lang="ko-KR" altLang="en-US" sz="1600" b="1" u="sng" dirty="0">
                <a:solidFill>
                  <a:schemeClr val="tx1"/>
                </a:solidFill>
                <a:ea typeface="THE명품고딕R" panose="02020603020101020101"/>
              </a:rPr>
              <a:t>차 선별</a:t>
            </a:r>
            <a:endParaRPr lang="en-US" altLang="ko-KR" sz="1600" b="1" u="sng" dirty="0">
              <a:solidFill>
                <a:schemeClr val="tx1"/>
              </a:solidFill>
              <a:ea typeface="THE명품고딕R" panose="02020603020101020101"/>
            </a:endParaRPr>
          </a:p>
          <a:p>
            <a:pPr algn="ctr"/>
            <a:r>
              <a:rPr lang="en-US" altLang="ko-KR" sz="1600" dirty="0">
                <a:solidFill>
                  <a:schemeClr val="tx1"/>
                </a:solidFill>
                <a:ea typeface="THE명품고딕R" panose="02020603020101020101"/>
              </a:rPr>
              <a:t>(</a:t>
            </a:r>
            <a:r>
              <a:rPr lang="ko-KR" altLang="en-US" sz="1600" dirty="0">
                <a:solidFill>
                  <a:schemeClr val="tx1"/>
                </a:solidFill>
                <a:ea typeface="THE명품고딕R" panose="02020603020101020101"/>
              </a:rPr>
              <a:t>사용자 취향 기반 필터링</a:t>
            </a:r>
            <a:r>
              <a:rPr lang="en-US" altLang="ko-KR" sz="1600" dirty="0">
                <a:solidFill>
                  <a:schemeClr val="tx1"/>
                </a:solidFill>
                <a:ea typeface="THE명품고딕R" panose="02020603020101020101"/>
              </a:rPr>
              <a:t>)</a:t>
            </a:r>
            <a:endParaRPr lang="ko-KR" altLang="en-US" sz="1600" dirty="0">
              <a:solidFill>
                <a:schemeClr val="tx1"/>
              </a:solidFill>
              <a:ea typeface="THE명품고딕R" panose="02020603020101020101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8E92A708-B9BC-715A-F40C-7597EE944BB2}"/>
              </a:ext>
            </a:extLst>
          </p:cNvPr>
          <p:cNvSpPr/>
          <p:nvPr/>
        </p:nvSpPr>
        <p:spPr>
          <a:xfrm>
            <a:off x="6787672" y="4247397"/>
            <a:ext cx="4887090" cy="830753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ea typeface="THE명품고딕R" panose="02020603020101020101"/>
              </a:rPr>
              <a:t>2</a:t>
            </a:r>
            <a:r>
              <a:rPr lang="ko-KR" altLang="en-US" sz="1600" dirty="0">
                <a:solidFill>
                  <a:schemeClr val="tx1"/>
                </a:solidFill>
                <a:ea typeface="THE명품고딕R" panose="02020603020101020101"/>
              </a:rPr>
              <a:t>차 필터링 된 메뉴들 중</a:t>
            </a:r>
            <a:r>
              <a:rPr lang="en-US" altLang="ko-KR" sz="1600" dirty="0">
                <a:solidFill>
                  <a:schemeClr val="tx1"/>
                </a:solidFill>
                <a:ea typeface="THE명품고딕R" panose="02020603020101020101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ea typeface="THE명품고딕R" panose="02020603020101020101"/>
              </a:rPr>
              <a:t>사용자가 </a:t>
            </a:r>
            <a:r>
              <a:rPr lang="ko-KR" altLang="en-US" sz="1600" u="sng" dirty="0">
                <a:solidFill>
                  <a:schemeClr val="tx1"/>
                </a:solidFill>
                <a:ea typeface="THE명품고딕R" panose="02020603020101020101"/>
              </a:rPr>
              <a:t>입력한 재료를 가장 많이 사용할 수 있는 메뉴 </a:t>
            </a:r>
            <a:r>
              <a:rPr lang="en-US" altLang="ko-KR" sz="1600" b="1" u="sng" dirty="0">
                <a:solidFill>
                  <a:schemeClr val="tx1"/>
                </a:solidFill>
                <a:ea typeface="THE명품고딕R" panose="02020603020101020101"/>
              </a:rPr>
              <a:t>3</a:t>
            </a:r>
            <a:r>
              <a:rPr lang="ko-KR" altLang="en-US" sz="1600" b="1" u="sng" dirty="0">
                <a:solidFill>
                  <a:schemeClr val="tx1"/>
                </a:solidFill>
                <a:ea typeface="THE명품고딕R" panose="02020603020101020101"/>
              </a:rPr>
              <a:t>차 선별</a:t>
            </a:r>
            <a:endParaRPr lang="en-US" altLang="ko-KR" sz="1600" b="1" u="sng" dirty="0">
              <a:solidFill>
                <a:schemeClr val="tx1"/>
              </a:solidFill>
              <a:ea typeface="THE명품고딕R" panose="02020603020101020101"/>
            </a:endParaRPr>
          </a:p>
          <a:p>
            <a:pPr algn="ctr"/>
            <a:r>
              <a:rPr lang="en-US" altLang="ko-KR" sz="1600" dirty="0">
                <a:solidFill>
                  <a:schemeClr val="tx1"/>
                </a:solidFill>
                <a:ea typeface="THE명품고딕R" panose="02020603020101020101"/>
              </a:rPr>
              <a:t>(</a:t>
            </a:r>
            <a:r>
              <a:rPr lang="ko-KR" altLang="en-US" sz="1600" dirty="0">
                <a:solidFill>
                  <a:schemeClr val="tx1"/>
                </a:solidFill>
                <a:ea typeface="THE명품고딕R" panose="02020603020101020101"/>
              </a:rPr>
              <a:t>사용하고자 하는 재료 기반 필터링</a:t>
            </a:r>
            <a:r>
              <a:rPr lang="en-US" altLang="ko-KR" sz="1600" dirty="0">
                <a:solidFill>
                  <a:schemeClr val="tx1"/>
                </a:solidFill>
                <a:ea typeface="THE명품고딕R" panose="02020603020101020101"/>
              </a:rPr>
              <a:t>)</a:t>
            </a:r>
            <a:endParaRPr lang="ko-KR" altLang="en-US" sz="1600" dirty="0">
              <a:solidFill>
                <a:schemeClr val="tx1"/>
              </a:solidFill>
              <a:ea typeface="THE명품고딕R" panose="02020603020101020101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27BE1F0C-4DBC-F428-2B53-F30595086F1C}"/>
              </a:ext>
            </a:extLst>
          </p:cNvPr>
          <p:cNvSpPr/>
          <p:nvPr/>
        </p:nvSpPr>
        <p:spPr>
          <a:xfrm>
            <a:off x="6787672" y="5554482"/>
            <a:ext cx="4887090" cy="830753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ea typeface="THE명품고딕R" panose="02020603020101020101"/>
              </a:rPr>
              <a:t>3</a:t>
            </a:r>
            <a:r>
              <a:rPr lang="ko-KR" altLang="en-US" sz="1600" dirty="0">
                <a:solidFill>
                  <a:schemeClr val="tx1"/>
                </a:solidFill>
                <a:ea typeface="THE명품고딕R" panose="02020603020101020101"/>
              </a:rPr>
              <a:t>차 필터링 된 메뉴들 중</a:t>
            </a:r>
            <a:r>
              <a:rPr lang="en-US" altLang="ko-KR" sz="1600" dirty="0">
                <a:solidFill>
                  <a:schemeClr val="tx1"/>
                </a:solidFill>
                <a:ea typeface="THE명품고딕R" panose="02020603020101020101"/>
              </a:rPr>
              <a:t>,</a:t>
            </a:r>
          </a:p>
          <a:p>
            <a:pPr algn="ctr"/>
            <a:r>
              <a:rPr lang="ko-KR" altLang="en-US" sz="1600" b="1" u="sng" dirty="0">
                <a:solidFill>
                  <a:schemeClr val="tx1"/>
                </a:solidFill>
                <a:ea typeface="THE명품고딕R" panose="02020603020101020101"/>
              </a:rPr>
              <a:t>상위 </a:t>
            </a:r>
            <a:r>
              <a:rPr lang="en-US" altLang="ko-KR" sz="1600" b="1" u="sng" dirty="0">
                <a:solidFill>
                  <a:schemeClr val="tx1"/>
                </a:solidFill>
                <a:ea typeface="THE명품고딕R" panose="02020603020101020101"/>
              </a:rPr>
              <a:t>10</a:t>
            </a:r>
            <a:r>
              <a:rPr lang="ko-KR" altLang="en-US" sz="1600" b="1" u="sng" dirty="0">
                <a:solidFill>
                  <a:schemeClr val="tx1"/>
                </a:solidFill>
                <a:ea typeface="THE명품고딕R" panose="02020603020101020101"/>
              </a:rPr>
              <a:t>개 메뉴의 </a:t>
            </a:r>
            <a:r>
              <a:rPr lang="en-US" altLang="ko-KR" sz="1600" u="sng" dirty="0">
                <a:solidFill>
                  <a:schemeClr val="tx1"/>
                </a:solidFill>
                <a:ea typeface="THE명품고딕R" panose="02020603020101020101"/>
              </a:rPr>
              <a:t>‘</a:t>
            </a:r>
            <a:r>
              <a:rPr lang="ko-KR" altLang="en-US" sz="1600" u="sng" dirty="0">
                <a:solidFill>
                  <a:schemeClr val="tx1"/>
                </a:solidFill>
                <a:ea typeface="THE명품고딕R" panose="02020603020101020101"/>
              </a:rPr>
              <a:t>메뉴 명 </a:t>
            </a:r>
            <a:r>
              <a:rPr lang="en-US" altLang="ko-KR" sz="1600" u="sng" dirty="0">
                <a:solidFill>
                  <a:schemeClr val="tx1"/>
                </a:solidFill>
                <a:ea typeface="THE명품고딕R" panose="02020603020101020101"/>
              </a:rPr>
              <a:t>&amp; </a:t>
            </a:r>
            <a:r>
              <a:rPr lang="ko-KR" altLang="en-US" sz="1600" u="sng" dirty="0">
                <a:solidFill>
                  <a:schemeClr val="tx1"/>
                </a:solidFill>
                <a:ea typeface="THE명품고딕R" panose="02020603020101020101"/>
              </a:rPr>
              <a:t>레시피</a:t>
            </a:r>
            <a:r>
              <a:rPr lang="en-US" altLang="ko-KR" sz="1600" u="sng" dirty="0">
                <a:solidFill>
                  <a:schemeClr val="tx1"/>
                </a:solidFill>
                <a:ea typeface="THE명품고딕R" panose="02020603020101020101"/>
              </a:rPr>
              <a:t>’ </a:t>
            </a:r>
            <a:r>
              <a:rPr lang="ko-KR" altLang="en-US" sz="1600" b="1" u="sng" dirty="0">
                <a:solidFill>
                  <a:schemeClr val="tx1"/>
                </a:solidFill>
                <a:ea typeface="THE명품고딕R" panose="02020603020101020101"/>
              </a:rPr>
              <a:t>출력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662FC159-8A3F-F94B-DABB-4691ECCFEC05}"/>
              </a:ext>
            </a:extLst>
          </p:cNvPr>
          <p:cNvSpPr/>
          <p:nvPr/>
        </p:nvSpPr>
        <p:spPr>
          <a:xfrm>
            <a:off x="426719" y="326155"/>
            <a:ext cx="3664989" cy="830753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ea typeface="THE명품고딕R" panose="02020603020101020101"/>
              </a:rPr>
              <a:t>사용자 입력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F9D20CA2-86B8-ED82-425A-BB5E14E9E7F0}"/>
              </a:ext>
            </a:extLst>
          </p:cNvPr>
          <p:cNvSpPr/>
          <p:nvPr/>
        </p:nvSpPr>
        <p:spPr>
          <a:xfrm>
            <a:off x="4372217" y="326150"/>
            <a:ext cx="7302545" cy="830753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ea typeface="THE명품고딕R" panose="02020603020101020101"/>
              </a:rPr>
              <a:t>추천 시스템 프로세스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E23800C-6F2F-7143-7DDA-1358B520CFA6}"/>
              </a:ext>
            </a:extLst>
          </p:cNvPr>
          <p:cNvCxnSpPr/>
          <p:nvPr/>
        </p:nvCxnSpPr>
        <p:spPr>
          <a:xfrm>
            <a:off x="203200" y="1348509"/>
            <a:ext cx="11684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5636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140"/>
    </mc:Choice>
    <mc:Fallback xmlns="">
      <p:transition spd="slow" advTm="3914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F9D20CA2-86B8-ED82-425A-BB5E14E9E7F0}"/>
              </a:ext>
            </a:extLst>
          </p:cNvPr>
          <p:cNvSpPr/>
          <p:nvPr/>
        </p:nvSpPr>
        <p:spPr>
          <a:xfrm>
            <a:off x="484910" y="168122"/>
            <a:ext cx="11222180" cy="668224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ea typeface="THE명품고딕R" panose="02020603020101020101"/>
              </a:rPr>
              <a:t>출력 예시 </a:t>
            </a:r>
            <a:r>
              <a:rPr lang="en-US" altLang="ko-KR" sz="2800" b="1" dirty="0">
                <a:solidFill>
                  <a:schemeClr val="bg1"/>
                </a:solidFill>
                <a:ea typeface="THE명품고딕R" panose="02020603020101020101"/>
              </a:rPr>
              <a:t>#01</a:t>
            </a:r>
            <a:endParaRPr lang="ko-KR" altLang="en-US" sz="2800" b="1" dirty="0">
              <a:solidFill>
                <a:schemeClr val="bg1"/>
              </a:solidFill>
              <a:ea typeface="THE명품고딕R" panose="02020603020101020101"/>
            </a:endParaRPr>
          </a:p>
        </p:txBody>
      </p:sp>
      <p:pic>
        <p:nvPicPr>
          <p:cNvPr id="2" name="데모비디오_출력예시1">
            <a:hlinkClick r:id="" action="ppaction://media"/>
            <a:extLst>
              <a:ext uri="{FF2B5EF4-FFF2-40B4-BE49-F238E27FC236}">
                <a16:creationId xmlns:a16="http://schemas.microsoft.com/office/drawing/2014/main" id="{17AF1C6C-5F5E-1B58-C810-3DC2BA0976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0297" y="937770"/>
            <a:ext cx="10151405" cy="5752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071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140"/>
    </mc:Choice>
    <mc:Fallback xmlns="">
      <p:transition spd="slow" advTm="39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F9D20CA2-86B8-ED82-425A-BB5E14E9E7F0}"/>
              </a:ext>
            </a:extLst>
          </p:cNvPr>
          <p:cNvSpPr/>
          <p:nvPr/>
        </p:nvSpPr>
        <p:spPr>
          <a:xfrm>
            <a:off x="484910" y="168122"/>
            <a:ext cx="11222180" cy="668224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ea typeface="THE명품고딕R" panose="02020603020101020101"/>
              </a:rPr>
              <a:t>출력 예시 </a:t>
            </a:r>
            <a:r>
              <a:rPr lang="en-US" altLang="ko-KR" sz="2800" b="1" dirty="0">
                <a:solidFill>
                  <a:schemeClr val="bg1"/>
                </a:solidFill>
                <a:ea typeface="THE명품고딕R" panose="02020603020101020101"/>
              </a:rPr>
              <a:t>#02</a:t>
            </a:r>
            <a:endParaRPr lang="ko-KR" altLang="en-US" sz="2800" b="1" dirty="0">
              <a:solidFill>
                <a:schemeClr val="bg1"/>
              </a:solidFill>
              <a:ea typeface="THE명품고딕R" panose="02020603020101020101"/>
            </a:endParaRPr>
          </a:p>
        </p:txBody>
      </p:sp>
      <p:pic>
        <p:nvPicPr>
          <p:cNvPr id="3" name="데모비디오_출력예시2">
            <a:hlinkClick r:id="" action="ppaction://media"/>
            <a:extLst>
              <a:ext uri="{FF2B5EF4-FFF2-40B4-BE49-F238E27FC236}">
                <a16:creationId xmlns:a16="http://schemas.microsoft.com/office/drawing/2014/main" id="{CC48B07E-75E3-A18A-E37E-25BC4B1893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0422" y="905387"/>
            <a:ext cx="10391156" cy="5887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081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140"/>
    </mc:Choice>
    <mc:Fallback xmlns="">
      <p:transition spd="slow" advTm="39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3947105-6879-445D-B76B-D5EFC8256F29}"/>
              </a:ext>
            </a:extLst>
          </p:cNvPr>
          <p:cNvSpPr txBox="1"/>
          <p:nvPr/>
        </p:nvSpPr>
        <p:spPr>
          <a:xfrm>
            <a:off x="3763504" y="3152001"/>
            <a:ext cx="466499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THE명품고딕B_U" panose="02020603020101020101" pitchFamily="18" charset="-127"/>
                <a:ea typeface="THE명품고딕B_U" panose="02020603020101020101" pitchFamily="18" charset="-127"/>
              </a:rPr>
              <a:t>END</a:t>
            </a:r>
            <a:endParaRPr lang="ko-KR" altLang="en-US" sz="30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chemeClr val="bg1"/>
              </a:solidFill>
              <a:latin typeface="THE명품고딕B_U" panose="02020603020101020101" pitchFamily="18" charset="-127"/>
              <a:ea typeface="THE명품고딕B_U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7459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24"/>
    </mc:Choice>
    <mc:Fallback xmlns="">
      <p:transition spd="slow" advTm="10524"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148</Words>
  <Application>Microsoft Office PowerPoint</Application>
  <PresentationFormat>와이드스크린</PresentationFormat>
  <Paragraphs>29</Paragraphs>
  <Slides>5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THE명품고딕B_U</vt:lpstr>
      <vt:lpstr>THE명품고딕M</vt:lpstr>
      <vt:lpstr>THE명품고딕R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오유솔</dc:creator>
  <cp:lastModifiedBy>오유솔</cp:lastModifiedBy>
  <cp:revision>29</cp:revision>
  <dcterms:created xsi:type="dcterms:W3CDTF">2022-12-26T06:58:17Z</dcterms:created>
  <dcterms:modified xsi:type="dcterms:W3CDTF">2022-12-26T09:07:55Z</dcterms:modified>
</cp:coreProperties>
</file>

<file path=docProps/thumbnail.jpeg>
</file>